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4" r:id="rId3"/>
    <p:sldId id="263" r:id="rId4"/>
    <p:sldId id="268" r:id="rId5"/>
    <p:sldId id="267" r:id="rId6"/>
    <p:sldId id="270" r:id="rId7"/>
    <p:sldId id="276" r:id="rId8"/>
    <p:sldId id="271" r:id="rId9"/>
    <p:sldId id="269" r:id="rId10"/>
    <p:sldId id="266" r:id="rId11"/>
    <p:sldId id="272" r:id="rId12"/>
    <p:sldId id="273" r:id="rId13"/>
    <p:sldId id="274" r:id="rId14"/>
    <p:sldId id="258" r:id="rId15"/>
    <p:sldId id="275" r:id="rId16"/>
    <p:sldId id="277" r:id="rId17"/>
    <p:sldId id="280" r:id="rId18"/>
    <p:sldId id="281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25" autoAdjust="0"/>
  </p:normalViewPr>
  <p:slideViewPr>
    <p:cSldViewPr>
      <p:cViewPr>
        <p:scale>
          <a:sx n="73" d="100"/>
          <a:sy n="73" d="100"/>
        </p:scale>
        <p:origin x="-1074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1B3F-41EA-49ED-AA54-F15AAB35FF6E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BE195-025C-423B-B18A-60ABE315C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712968" cy="5976664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8000" b="1" dirty="0" err="1" smtClean="0">
                <a:solidFill>
                  <a:srgbClr val="0000FF"/>
                </a:solidFill>
                <a:latin typeface="Georgia" pitchFamily="18" charset="0"/>
              </a:rPr>
              <a:t>Портфолио</a:t>
            </a:r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> </a:t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>на тему: </a:t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>«Один день из жизни нашей группы».</a:t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8000" b="1" dirty="0" smtClean="0">
                <a:solidFill>
                  <a:srgbClr val="0000FF"/>
                </a:solidFill>
                <a:latin typeface="Georgia" pitchFamily="18" charset="0"/>
              </a:rPr>
            </a:br>
            <a:endParaRPr lang="ru-RU" sz="8000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Подготовка  к  обеду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6165304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Ольга\Desktop\презентация\DSCN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744416" cy="5112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Ольга\Desktop\презентация\DSCN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816424" cy="23762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Ольга\Desktop\презентация\DSCN0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816424" cy="243027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9269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Обед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789040"/>
            <a:ext cx="5112568" cy="30689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Повар, повар, где обед</a:t>
            </a:r>
            <a:r>
              <a:rPr lang="en-US" b="1" dirty="0" smtClean="0">
                <a:solidFill>
                  <a:srgbClr val="0000FF"/>
                </a:solidFill>
                <a:latin typeface="Georgia" pitchFamily="18" charset="0"/>
              </a:rPr>
              <a:t>?</a:t>
            </a:r>
            <a:endParaRPr lang="ru-RU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У меня обеда нет.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Был обед, но от него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Не осталось ничего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Очень вкусно пообедал,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Поглядел- обеда нет!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Сам не знаю, где обед!</a:t>
            </a:r>
            <a:endParaRPr lang="ru-RU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7" name="Рисунок 6" descr="C:\Users\User\AppData\Local\Microsoft\Windows\Temporary Internet Files\Content.Word\100_0894.jpg"/>
          <p:cNvPicPr/>
          <p:nvPr/>
        </p:nvPicPr>
        <p:blipFill>
          <a:blip r:embed="rId2" cstate="print"/>
          <a:srcRect r="23434"/>
          <a:stretch>
            <a:fillRect/>
          </a:stretch>
        </p:blipFill>
        <p:spPr bwMode="auto">
          <a:xfrm>
            <a:off x="323528" y="404664"/>
            <a:ext cx="3384376" cy="276411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 descr="C:\Users\User\AppData\Local\Microsoft\Windows\Temporary Internet Files\Content.Word\100_0899.jpg"/>
          <p:cNvPicPr/>
          <p:nvPr/>
        </p:nvPicPr>
        <p:blipFill>
          <a:blip r:embed="rId3" cstate="print"/>
          <a:srcRect r="-83" b="14561"/>
          <a:stretch>
            <a:fillRect/>
          </a:stretch>
        </p:blipFill>
        <p:spPr bwMode="auto">
          <a:xfrm>
            <a:off x="4355976" y="692696"/>
            <a:ext cx="4392488" cy="28803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C:\Users\User\AppData\Local\Microsoft\Windows\Temporary Internet Files\Content.Word\100_0900.jpg"/>
          <p:cNvPicPr/>
          <p:nvPr/>
        </p:nvPicPr>
        <p:blipFill>
          <a:blip r:embed="rId4" cstate="print"/>
          <a:srcRect r="22793"/>
          <a:stretch>
            <a:fillRect/>
          </a:stretch>
        </p:blipFill>
        <p:spPr bwMode="auto">
          <a:xfrm>
            <a:off x="323528" y="3284984"/>
            <a:ext cx="3456384" cy="336805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836712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Сон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717032"/>
            <a:ext cx="4968552" cy="314096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Ставни закрываются, </a:t>
            </a:r>
          </a:p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Дети раздеваются.</a:t>
            </a:r>
          </a:p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-Тише, тише, тише птицы,</a:t>
            </a:r>
          </a:p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Вы не пойте под окном!</a:t>
            </a:r>
          </a:p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В тихий час так сладко спится, </a:t>
            </a:r>
          </a:p>
          <a:p>
            <a:pPr>
              <a:lnSpc>
                <a:spcPct val="170000"/>
              </a:lnSpc>
            </a:pPr>
            <a:r>
              <a:rPr lang="ru-RU" sz="5100" b="1" dirty="0" smtClean="0">
                <a:solidFill>
                  <a:srgbClr val="0000FF"/>
                </a:solidFill>
                <a:latin typeface="Georgia" pitchFamily="18" charset="0"/>
              </a:rPr>
              <a:t>Спят ребята крепким сном.</a:t>
            </a:r>
          </a:p>
          <a:p>
            <a:pPr algn="l"/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r="38751" b="544"/>
          <a:stretch>
            <a:fillRect/>
          </a:stretch>
        </p:blipFill>
        <p:spPr bwMode="auto">
          <a:xfrm rot="16200000">
            <a:off x="366887" y="-34230"/>
            <a:ext cx="3370683" cy="4104456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4365463" cy="3849737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Гимнастика  после  сна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949280"/>
            <a:ext cx="9217024" cy="908720"/>
          </a:xfrm>
        </p:spPr>
        <p:txBody>
          <a:bodyPr numCol="2">
            <a:noAutofit/>
          </a:bodyPr>
          <a:lstStyle/>
          <a:p>
            <a:pPr algn="l"/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После сна, как все проснулись,</a:t>
            </a:r>
          </a:p>
          <a:p>
            <a:pPr algn="l"/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Улыбнулись, потянулись,</a:t>
            </a:r>
          </a:p>
          <a:p>
            <a:pPr algn="l"/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Мы по коврикам прошлись,</a:t>
            </a:r>
          </a:p>
          <a:p>
            <a:pPr algn="l"/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Закаляйся, не ленись!</a:t>
            </a:r>
            <a:endParaRPr lang="ru-RU" sz="2400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83" y="1556792"/>
            <a:ext cx="4355454" cy="36724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849" b="27578"/>
          <a:stretch>
            <a:fillRect/>
          </a:stretch>
        </p:blipFill>
        <p:spPr bwMode="auto">
          <a:xfrm>
            <a:off x="144463" y="1484784"/>
            <a:ext cx="4338305" cy="374441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НОД «Рисование»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252536" y="5733256"/>
            <a:ext cx="5256584" cy="11247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Любим мы не только бегать,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Веселиться и играть,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5733256"/>
            <a:ext cx="4427984" cy="11247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Кроме этого мы любим,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Очень любим рисовать!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16294" t="5423" r="23766" b="9946"/>
          <a:stretch>
            <a:fillRect/>
          </a:stretch>
        </p:blipFill>
        <p:spPr bwMode="auto">
          <a:xfrm>
            <a:off x="6335688" y="3140968"/>
            <a:ext cx="2808312" cy="297350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918648" cy="288031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0000FF"/>
                </a:solidFill>
                <a:latin typeface="Georgia" pitchFamily="18" charset="0"/>
              </a:rPr>
              <a:t>Игровая деятельность</a:t>
            </a:r>
            <a:endParaRPr lang="ru-RU" sz="4000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165304"/>
            <a:ext cx="8136904" cy="692696"/>
          </a:xfrm>
        </p:spPr>
        <p:txBody>
          <a:bodyPr numCol="2">
            <a:normAutofit fontScale="92500" lnSpcReduction="10000"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Georgia" pitchFamily="18" charset="0"/>
              </a:rPr>
              <a:t>Играть мы любим очень: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Georgia" pitchFamily="18" charset="0"/>
              </a:rPr>
              <a:t>Вы знаете , друзья!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Georgia" pitchFamily="18" charset="0"/>
              </a:rPr>
              <a:t>Без игр прожить ребенку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Georgia" pitchFamily="18" charset="0"/>
              </a:rPr>
              <a:t>Никак, никак нельзя!</a:t>
            </a:r>
            <a:endParaRPr lang="ru-RU" sz="20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11" name="Рисунок 10" descr="C:\Users\User\AppData\Local\Microsoft\Windows\Temporary Internet Files\Content.Word\100_0927.jpg"/>
          <p:cNvPicPr/>
          <p:nvPr/>
        </p:nvPicPr>
        <p:blipFill>
          <a:blip r:embed="rId3" cstate="print"/>
          <a:srcRect r="-81" b="15074"/>
          <a:stretch>
            <a:fillRect/>
          </a:stretch>
        </p:blipFill>
        <p:spPr bwMode="auto">
          <a:xfrm>
            <a:off x="3203848" y="764704"/>
            <a:ext cx="3312368" cy="267119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Рисунок 11" descr="C:\Users\User\AppData\Local\Microsoft\Windows\Temporary Internet Files\Content.Word\100_0618.jpg"/>
          <p:cNvPicPr/>
          <p:nvPr/>
        </p:nvPicPr>
        <p:blipFill>
          <a:blip r:embed="rId4" cstate="print"/>
          <a:srcRect l="17249" t="14023" r="477" b="19260"/>
          <a:stretch>
            <a:fillRect/>
          </a:stretch>
        </p:blipFill>
        <p:spPr bwMode="auto">
          <a:xfrm rot="5400000">
            <a:off x="3326087" y="3234753"/>
            <a:ext cx="2707850" cy="309634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r="6137" b="19350"/>
          <a:stretch>
            <a:fillRect/>
          </a:stretch>
        </p:blipFill>
        <p:spPr bwMode="auto">
          <a:xfrm>
            <a:off x="0" y="3429000"/>
            <a:ext cx="2952328" cy="274776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20702" r="14070" b="26403"/>
          <a:stretch>
            <a:fillRect/>
          </a:stretch>
        </p:blipFill>
        <p:spPr bwMode="auto">
          <a:xfrm>
            <a:off x="0" y="764704"/>
            <a:ext cx="3070154" cy="259774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5" y="764704"/>
            <a:ext cx="2651394" cy="233756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Работа с родителями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661248"/>
            <a:ext cx="6400800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Ольга\Desktop\презентация\DSCN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96752"/>
            <a:ext cx="4104456" cy="547260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Users\Ольга\Desktop\презентация\DSCN0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100244" cy="54669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Пора домой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252536" y="4221088"/>
            <a:ext cx="4752528" cy="26369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Солнце скрылось за домами,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Покидаем детский сад.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Я рассказываю маме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Про себя и про ребят.</a:t>
            </a:r>
          </a:p>
          <a:p>
            <a:pPr>
              <a:buNone/>
            </a:pPr>
            <a:endParaRPr lang="ru-RU" sz="23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4221088"/>
            <a:ext cx="4114800" cy="24482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Как мы хором песни пели,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Как играли в чехарду,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Что мы пили, что мы ели,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300" dirty="0" smtClean="0">
                <a:solidFill>
                  <a:srgbClr val="0000FF"/>
                </a:solidFill>
                <a:latin typeface="Georgia" pitchFamily="18" charset="0"/>
              </a:rPr>
              <a:t>Что читали в детсаду</a:t>
            </a:r>
          </a:p>
          <a:p>
            <a:pPr algn="ctr">
              <a:lnSpc>
                <a:spcPct val="170000"/>
              </a:lnSpc>
              <a:buNone/>
            </a:pP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20688"/>
            <a:ext cx="5013722" cy="375980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355160" cy="270892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Я люблю свой детский сад,</a:t>
            </a:r>
            <a:b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В нем полным-полно ребят.</a:t>
            </a:r>
            <a:b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Раз, два, три, четыре, пять…</a:t>
            </a:r>
            <a:b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Жаль, что всех не сосчитать!</a:t>
            </a:r>
            <a:b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Может сто, а может двести.</a:t>
            </a:r>
            <a:b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500" b="1" dirty="0" smtClean="0">
                <a:solidFill>
                  <a:srgbClr val="0000FF"/>
                </a:solidFill>
                <a:latin typeface="Georgia" pitchFamily="18" charset="0"/>
              </a:rPr>
              <a:t>Хорошо, когда мы вместе!</a:t>
            </a:r>
            <a:endParaRPr lang="ru-RU" sz="25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Ольга\Desktop\презентация\DSCN0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284984"/>
            <a:ext cx="5112568" cy="34023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808311"/>
          </a:xfrm>
        </p:spPr>
        <p:txBody>
          <a:bodyPr>
            <a:normAutofit/>
          </a:bodyPr>
          <a:lstStyle/>
          <a:p>
            <a:r>
              <a:rPr lang="ru-RU" sz="15000" b="1" dirty="0" smtClean="0">
                <a:solidFill>
                  <a:srgbClr val="0000FF"/>
                </a:solidFill>
              </a:rPr>
              <a:t>Спасибо  </a:t>
            </a:r>
            <a:endParaRPr lang="ru-RU" sz="15000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656184"/>
          </a:xfrm>
        </p:spPr>
        <p:txBody>
          <a:bodyPr>
            <a:normAutofit fontScale="92500"/>
          </a:bodyPr>
          <a:lstStyle/>
          <a:p>
            <a:r>
              <a:rPr lang="ru-RU" sz="8000" dirty="0" smtClean="0">
                <a:solidFill>
                  <a:srgbClr val="0000FF"/>
                </a:solidFill>
              </a:rPr>
              <a:t>за внимание!!!</a:t>
            </a:r>
            <a:endParaRPr lang="ru-RU" sz="8000" dirty="0">
              <a:solidFill>
                <a:srgbClr val="0000FF"/>
              </a:solidFill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3635896" y="4869160"/>
            <a:ext cx="2160240" cy="1850504"/>
          </a:xfrm>
          <a:prstGeom prst="smileyFace">
            <a:avLst/>
          </a:prstGeom>
          <a:solidFill>
            <a:schemeClr val="accent6">
              <a:lumMod val="75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30689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Есть особый  сад на свете,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Не деревья в нем, а дети,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 Он- для маленьких ребят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И зовется детский сад!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Детский сад, детский сад-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Почему так говорят</a:t>
            </a:r>
            <a:r>
              <a:rPr lang="en-US" sz="2400" dirty="0" smtClean="0">
                <a:solidFill>
                  <a:srgbClr val="0000FF"/>
                </a:solidFill>
                <a:latin typeface="Georgia" pitchFamily="18" charset="0"/>
              </a:rPr>
              <a:t>?</a:t>
            </a: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Потому что дружно в нем</a:t>
            </a:r>
            <a:b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Мы одной семьей растем!</a:t>
            </a:r>
            <a:endParaRPr lang="ru-RU" sz="2400" dirty="0"/>
          </a:p>
        </p:txBody>
      </p:sp>
      <p:pic>
        <p:nvPicPr>
          <p:cNvPr id="13" name="Содержимое 12" descr="C:\Users\User\AppData\Local\Microsoft\Windows\Temporary Internet Files\Content.Word\100_069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b="15255"/>
          <a:stretch>
            <a:fillRect/>
          </a:stretch>
        </p:blipFill>
        <p:spPr bwMode="auto">
          <a:xfrm>
            <a:off x="251520" y="3140968"/>
            <a:ext cx="432048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C:\Users\User\AppData\Local\Microsoft\Windows\Temporary Internet Files\Content.Word\100_069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b="14247"/>
          <a:stretch>
            <a:fillRect/>
          </a:stretch>
        </p:blipFill>
        <p:spPr bwMode="auto">
          <a:xfrm>
            <a:off x="4283968" y="3140968"/>
            <a:ext cx="460851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632848" cy="1152127"/>
          </a:xfrm>
        </p:spPr>
        <p:txBody>
          <a:bodyPr>
            <a:noAutofit/>
          </a:bodyPr>
          <a:lstStyle/>
          <a:p>
            <a:r>
              <a:rPr lang="ru-RU" sz="4000" u="sng" dirty="0" smtClean="0">
                <a:solidFill>
                  <a:srgbClr val="0000FF"/>
                </a:solidFill>
                <a:latin typeface="Georgia" pitchFamily="18" charset="0"/>
              </a:rPr>
              <a:t>Добро пожаловать!</a:t>
            </a:r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В нашу группу не хотите ли зайти</a:t>
            </a:r>
            <a:b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И разузнать о том, как мы живем, </a:t>
            </a:r>
            <a:b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Georgia" pitchFamily="18" charset="0"/>
              </a:rPr>
              <a:t>Т</a:t>
            </a:r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анцуем и поем, во что играем, как стихи читаем</a:t>
            </a:r>
            <a:r>
              <a:rPr lang="en-US" sz="2800" b="1" dirty="0" smtClean="0">
                <a:solidFill>
                  <a:srgbClr val="0000FF"/>
                </a:solidFill>
                <a:latin typeface="Georgia" pitchFamily="18" charset="0"/>
              </a:rPr>
              <a:t>?</a:t>
            </a:r>
            <a:endParaRPr lang="ru-RU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849" b="14649"/>
          <a:stretch>
            <a:fillRect/>
          </a:stretch>
        </p:blipFill>
        <p:spPr bwMode="auto">
          <a:xfrm>
            <a:off x="1187624" y="2204864"/>
            <a:ext cx="6875809" cy="4438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92896"/>
            <a:ext cx="4860032" cy="12961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u="sng" dirty="0" smtClean="0">
                <a:solidFill>
                  <a:srgbClr val="0000FF"/>
                </a:solidFill>
                <a:latin typeface="Georgia" pitchFamily="18" charset="0"/>
              </a:rPr>
              <a:t>Утренняя зарядка</a:t>
            </a:r>
            <a:br>
              <a:rPr lang="ru-RU" sz="2800" b="1" u="sng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Мы пришли, не опоздали,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Прямо на зарядку.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С веток мы бананы рвали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И капусту с грядки.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И еще, как самолеты,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В небе мы кружились!</a:t>
            </a:r>
            <a:b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Georgia" pitchFamily="18" charset="0"/>
              </a:rPr>
              <a:t>Поиграли, зарядились!</a:t>
            </a:r>
            <a:endParaRPr lang="ru-RU" sz="2800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157192"/>
            <a:ext cx="288032" cy="528464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6" name="Рисунок 5" descr="C:\Users\User\AppData\Local\Microsoft\Windows\Temporary Internet Files\Content.Word\100_0817.jpg"/>
          <p:cNvPicPr/>
          <p:nvPr/>
        </p:nvPicPr>
        <p:blipFill>
          <a:blip r:embed="rId2" cstate="print"/>
          <a:srcRect t="11991" r="23131"/>
          <a:stretch>
            <a:fillRect/>
          </a:stretch>
        </p:blipFill>
        <p:spPr bwMode="auto">
          <a:xfrm>
            <a:off x="4572000" y="476672"/>
            <a:ext cx="4320480" cy="28803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 descr="C:\Users\User\AppData\Local\Microsoft\Windows\Temporary Internet Files\Content.Word\100_0819.jpg"/>
          <p:cNvPicPr/>
          <p:nvPr/>
        </p:nvPicPr>
        <p:blipFill>
          <a:blip r:embed="rId3" cstate="print"/>
          <a:srcRect r="-83" b="14347"/>
          <a:stretch>
            <a:fillRect/>
          </a:stretch>
        </p:blipFill>
        <p:spPr bwMode="auto">
          <a:xfrm>
            <a:off x="4644008" y="3501008"/>
            <a:ext cx="4176464" cy="301449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644008" cy="270892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Завтрак</a:t>
            </a:r>
            <a:b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200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  <a:t>Утром нам давали кашу.</a:t>
            </a:r>
            <a:b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  <a:t>Съела я быстрее Маши,</a:t>
            </a:r>
            <a:b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  <a:t>Да и Сашу догнала-</a:t>
            </a:r>
            <a:b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0000FF"/>
                </a:solidFill>
                <a:latin typeface="Georgia" pitchFamily="18" charset="0"/>
              </a:rPr>
              <a:t>Каша вкусная была!</a:t>
            </a:r>
            <a:endParaRPr lang="ru-RU" sz="3100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645024"/>
            <a:ext cx="4968552" cy="3212976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ru-RU" sz="5900" b="1" dirty="0" smtClean="0">
                <a:solidFill>
                  <a:srgbClr val="0000FF"/>
                </a:solidFill>
                <a:latin typeface="Georgia" pitchFamily="18" charset="0"/>
              </a:rPr>
              <a:t>Кушай правильно, дружок,</a:t>
            </a:r>
          </a:p>
          <a:p>
            <a:pPr>
              <a:lnSpc>
                <a:spcPct val="170000"/>
              </a:lnSpc>
            </a:pPr>
            <a:r>
              <a:rPr lang="ru-RU" sz="5900" b="1" dirty="0" smtClean="0">
                <a:solidFill>
                  <a:srgbClr val="0000FF"/>
                </a:solidFill>
                <a:latin typeface="Georgia" pitchFamily="18" charset="0"/>
              </a:rPr>
              <a:t>Вовремя и в меру.</a:t>
            </a:r>
          </a:p>
          <a:p>
            <a:pPr>
              <a:lnSpc>
                <a:spcPct val="170000"/>
              </a:lnSpc>
            </a:pPr>
            <a:r>
              <a:rPr lang="ru-RU" sz="5900" b="1" dirty="0" smtClean="0">
                <a:solidFill>
                  <a:srgbClr val="0000FF"/>
                </a:solidFill>
                <a:latin typeface="Georgia" pitchFamily="18" charset="0"/>
              </a:rPr>
              <a:t>Подрастать ты будешь в срок</a:t>
            </a:r>
          </a:p>
          <a:p>
            <a:pPr>
              <a:lnSpc>
                <a:spcPct val="170000"/>
              </a:lnSpc>
            </a:pPr>
            <a:r>
              <a:rPr lang="ru-RU" sz="5900" b="1" dirty="0" smtClean="0">
                <a:solidFill>
                  <a:srgbClr val="0000FF"/>
                </a:solidFill>
                <a:latin typeface="Georgia" pitchFamily="18" charset="0"/>
              </a:rPr>
              <a:t>Здоровым непременно!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  <a:latin typeface="Monplesir script" pitchFamily="2" charset="0"/>
            </a:endParaRPr>
          </a:p>
        </p:txBody>
      </p:sp>
      <p:pic>
        <p:nvPicPr>
          <p:cNvPr id="1026" name="Picture 2" descr="G:\DCIM\104NIKON\DSCN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4104456" cy="30783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G:\DCIM\104NIKON\DSCN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960440" cy="2970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/>
          <a:srcRect l="8303" t="30500" r="4770" b="3750"/>
          <a:stretch>
            <a:fillRect/>
          </a:stretch>
        </p:blipFill>
        <p:spPr>
          <a:xfrm>
            <a:off x="3219450" y="2420888"/>
            <a:ext cx="2432670" cy="22415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892480" cy="648071"/>
          </a:xfrm>
        </p:spPr>
        <p:txBody>
          <a:bodyPr>
            <a:normAutofit/>
          </a:bodyPr>
          <a:lstStyle/>
          <a:p>
            <a:endParaRPr lang="ru-RU" sz="3600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237312"/>
            <a:ext cx="8352928" cy="6206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Танец, песня, хоровод… Музыка нас всех ведет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9" name="Рисунок 8" descr="C:\Users\User\AppData\Local\Microsoft\Windows\Temporary Internet Files\Content.Word\100_0768.jpg"/>
          <p:cNvPicPr/>
          <p:nvPr/>
        </p:nvPicPr>
        <p:blipFill>
          <a:blip r:embed="rId3" cstate="print"/>
          <a:srcRect r="-83" b="15632"/>
          <a:stretch>
            <a:fillRect/>
          </a:stretch>
        </p:blipFill>
        <p:spPr bwMode="auto">
          <a:xfrm>
            <a:off x="0" y="692696"/>
            <a:ext cx="363589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AppData\Local\Microsoft\Windows\Temporary Internet Files\Content.Word\100_0798.jpg"/>
          <p:cNvPicPr/>
          <p:nvPr/>
        </p:nvPicPr>
        <p:blipFill>
          <a:blip r:embed="rId4" cstate="print"/>
          <a:srcRect r="-83" b="15632"/>
          <a:stretch>
            <a:fillRect/>
          </a:stretch>
        </p:blipFill>
        <p:spPr bwMode="auto">
          <a:xfrm>
            <a:off x="5489956" y="692696"/>
            <a:ext cx="3654044" cy="225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AppData\Local\Microsoft\Windows\Temporary Internet Files\Content.Word\100_0863.jpg"/>
          <p:cNvPicPr/>
          <p:nvPr/>
        </p:nvPicPr>
        <p:blipFill>
          <a:blip r:embed="rId5" cstate="print"/>
          <a:srcRect r="24557" b="1071"/>
          <a:stretch>
            <a:fillRect/>
          </a:stretch>
        </p:blipFill>
        <p:spPr bwMode="auto">
          <a:xfrm>
            <a:off x="0" y="3789040"/>
            <a:ext cx="3312368" cy="246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u.jimdo.com/www38/o/s67c576de6830ca8d/img/i02d70276e067c113/1392474256/std/image.jpg"/>
          <p:cNvPicPr/>
          <p:nvPr/>
        </p:nvPicPr>
        <p:blipFill>
          <a:blip r:embed="rId6" cstate="print"/>
          <a:srcRect r="22249"/>
          <a:stretch>
            <a:fillRect/>
          </a:stretch>
        </p:blipFill>
        <p:spPr bwMode="auto">
          <a:xfrm>
            <a:off x="5652120" y="3501008"/>
            <a:ext cx="3312368" cy="263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470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Собираемся  на  прогулку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17032"/>
            <a:ext cx="4608512" cy="29523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Зайка, зайка-неумеха,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На уши штаны надел,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Ребята скажут- очень плохо,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Georgia" pitchFamily="18" charset="0"/>
              </a:rPr>
              <a:t> Что правильно одеться ты не сумел!</a:t>
            </a:r>
          </a:p>
          <a:p>
            <a:endParaRPr lang="ru-RU" sz="2400" dirty="0">
              <a:solidFill>
                <a:schemeClr val="accent4">
                  <a:lumMod val="50000"/>
                </a:schemeClr>
              </a:solidFill>
              <a:latin typeface="Monplesir script" pitchFamily="2" charset="0"/>
            </a:endParaRPr>
          </a:p>
        </p:txBody>
      </p:sp>
      <p:pic>
        <p:nvPicPr>
          <p:cNvPr id="3075" name="Picture 3" descr="C:\Users\Ольга\Desktop\DSCN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3856851" cy="232247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22885" b="544"/>
          <a:stretch>
            <a:fillRect/>
          </a:stretch>
        </p:blipFill>
        <p:spPr bwMode="auto">
          <a:xfrm>
            <a:off x="539552" y="692696"/>
            <a:ext cx="3275409" cy="316783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r="23766" b="12298"/>
          <a:stretch>
            <a:fillRect/>
          </a:stretch>
        </p:blipFill>
        <p:spPr bwMode="auto">
          <a:xfrm>
            <a:off x="467544" y="4000367"/>
            <a:ext cx="3312368" cy="2857633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4868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Прогулка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301208"/>
            <a:ext cx="8712968" cy="1556792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Georgia" pitchFamily="18" charset="0"/>
              </a:rPr>
              <a:t>Свежий воздух малышам нужен и полезен!</a:t>
            </a:r>
          </a:p>
          <a:p>
            <a:r>
              <a:rPr lang="ru-RU" dirty="0" smtClean="0">
                <a:solidFill>
                  <a:srgbClr val="0000FF"/>
                </a:solidFill>
                <a:latin typeface="Georgia" pitchFamily="18" charset="0"/>
              </a:rPr>
              <a:t>Очень весело гулять! И никаких болезней!</a:t>
            </a:r>
            <a:endParaRPr lang="ru-RU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73" b="15824"/>
          <a:stretch>
            <a:fillRect/>
          </a:stretch>
        </p:blipFill>
        <p:spPr bwMode="auto">
          <a:xfrm>
            <a:off x="5148064" y="548680"/>
            <a:ext cx="3471297" cy="226069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8782" b="14649"/>
          <a:stretch>
            <a:fillRect/>
          </a:stretch>
        </p:blipFill>
        <p:spPr bwMode="auto">
          <a:xfrm>
            <a:off x="5076056" y="2996952"/>
            <a:ext cx="3437039" cy="241166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-1768" t="10124" r="28174" b="544"/>
          <a:stretch>
            <a:fillRect/>
          </a:stretch>
        </p:blipFill>
        <p:spPr bwMode="auto">
          <a:xfrm>
            <a:off x="323528" y="2852936"/>
            <a:ext cx="2808312" cy="255628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-1768" t="13651" r="23766" b="544"/>
          <a:stretch>
            <a:fillRect/>
          </a:stretch>
        </p:blipFill>
        <p:spPr bwMode="auto">
          <a:xfrm>
            <a:off x="251520" y="404664"/>
            <a:ext cx="2880583" cy="237626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Georgia" pitchFamily="18" charset="0"/>
              </a:rPr>
              <a:t>Формирование КГН</a:t>
            </a:r>
            <a:endParaRPr lang="ru-RU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013176"/>
            <a:ext cx="8784976" cy="184482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Теплою  водою  руки  чисто  мою,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Кусочек  мыла  я  возьму  и ладошки  им  потру!</a:t>
            </a:r>
            <a:endParaRPr lang="ru-RU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8" name="Рисунок 7" descr="C:\Users\User\AppData\Local\Microsoft\Windows\Temporary Internet Files\Content.Word\100_0893.jpg"/>
          <p:cNvPicPr/>
          <p:nvPr/>
        </p:nvPicPr>
        <p:blipFill>
          <a:blip r:embed="rId2" cstate="print"/>
          <a:srcRect r="25038"/>
          <a:stretch>
            <a:fillRect/>
          </a:stretch>
        </p:blipFill>
        <p:spPr bwMode="auto">
          <a:xfrm>
            <a:off x="179512" y="692696"/>
            <a:ext cx="4453088" cy="444817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softEdge rad="112500"/>
          </a:effectLst>
        </p:spPr>
      </p:pic>
      <p:pic>
        <p:nvPicPr>
          <p:cNvPr id="9" name="Рисунок 8" descr="C:\Users\User\AppData\Local\Microsoft\Windows\Temporary Internet Files\Content.Word\100_0892.jpg"/>
          <p:cNvPicPr/>
          <p:nvPr/>
        </p:nvPicPr>
        <p:blipFill>
          <a:blip r:embed="rId3" cstate="print"/>
          <a:srcRect r="22632" b="1285"/>
          <a:stretch>
            <a:fillRect/>
          </a:stretch>
        </p:blipFill>
        <p:spPr bwMode="auto">
          <a:xfrm>
            <a:off x="4788024" y="764704"/>
            <a:ext cx="4032447" cy="4319017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lumMod val="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2173</TotalTime>
  <Words>295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Портфолио  на тему:  «Один день из жизни нашей группы».  </vt:lpstr>
      <vt:lpstr>Есть особый  сад на свете, Не деревья в нем, а дети,  Он- для маленьких ребят И зовется детский сад! Детский сад, детский сад- Почему так говорят? Потому что дружно в нем Мы одной семьей растем!</vt:lpstr>
      <vt:lpstr>Добро пожаловать! В нашу группу не хотите ли зайти И разузнать о том, как мы живем,  Танцуем и поем, во что играем, как стихи читаем?</vt:lpstr>
      <vt:lpstr>Утренняя зарядка Мы пришли, не опоздали, Прямо на зарядку. С веток мы бананы рвали И капусту с грядки. И еще, как самолеты, В небе мы кружились! Поиграли, зарядились!</vt:lpstr>
      <vt:lpstr>Завтрак  Утром нам давали кашу. Съела я быстрее Маши, Да и Сашу догнала- Каша вкусная была!</vt:lpstr>
      <vt:lpstr>Слайд 6</vt:lpstr>
      <vt:lpstr>Собираемся  на  прогулку</vt:lpstr>
      <vt:lpstr>Прогулка</vt:lpstr>
      <vt:lpstr>Формирование КГН</vt:lpstr>
      <vt:lpstr>Подготовка  к  обеду</vt:lpstr>
      <vt:lpstr>Обед</vt:lpstr>
      <vt:lpstr>Сон</vt:lpstr>
      <vt:lpstr>Гимнастика  после  сна</vt:lpstr>
      <vt:lpstr>НОД «Рисование»</vt:lpstr>
      <vt:lpstr>Игровая деятельность</vt:lpstr>
      <vt:lpstr>Работа с родителями</vt:lpstr>
      <vt:lpstr>Пора домой</vt:lpstr>
      <vt:lpstr>Я люблю свой детский сад, В нем полным-полно ребят. Раз, два, три, четыре, пять… Жаль, что всех не сосчитать! Может сто, а может двести. Хорошо, когда мы вместе!</vt:lpstr>
      <vt:lpstr>Спасибо 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:  «Один день из жизни  нашей группы  МБДОУ №1»</dc:title>
  <dc:creator>Ольга</dc:creator>
  <cp:lastModifiedBy>RePack by SPecialiST</cp:lastModifiedBy>
  <cp:revision>26</cp:revision>
  <dcterms:created xsi:type="dcterms:W3CDTF">2013-03-26T08:40:28Z</dcterms:created>
  <dcterms:modified xsi:type="dcterms:W3CDTF">2014-04-01T13:24:22Z</dcterms:modified>
</cp:coreProperties>
</file>